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316" r:id="rId2"/>
    <p:sldId id="317" r:id="rId3"/>
    <p:sldId id="318" r:id="rId4"/>
    <p:sldId id="319" r:id="rId5"/>
    <p:sldId id="334" r:id="rId6"/>
    <p:sldId id="335" r:id="rId7"/>
    <p:sldId id="336" r:id="rId8"/>
    <p:sldId id="337" r:id="rId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F01"/>
    <a:srgbClr val="D60093"/>
    <a:srgbClr val="01CF9E"/>
    <a:srgbClr val="FD4901"/>
    <a:srgbClr val="3F25AB"/>
    <a:srgbClr val="1E00D0"/>
    <a:srgbClr val="FF8001"/>
    <a:srgbClr val="EFA539"/>
    <a:srgbClr val="5628A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1CCB-A047-453D-8CF3-082B10539300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C0FBC-733F-4DD3-8224-7C63C57BB0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97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EB11-7F75-4E3E-ADC0-75E3FE661AE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4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EB11-7F75-4E3E-ADC0-75E3FE661AE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01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EB11-7F75-4E3E-ADC0-75E3FE661AE5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4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EB11-7F75-4E3E-ADC0-75E3FE661AE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EB11-7F75-4E3E-ADC0-75E3FE661AE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73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EB11-7F75-4E3E-ADC0-75E3FE661AE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5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EB11-7F75-4E3E-ADC0-75E3FE661AE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78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EB11-7F75-4E3E-ADC0-75E3FE661AE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4A64F-1380-4F1F-A7F5-3C828A50279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9823C-2DB0-44DB-BBB4-475266ACC4E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9B1A-627D-4502-9FBB-FAE6CD6E93C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F69ED-233C-42AD-8BE3-20CE1664422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9347E-321F-45BC-921E-F10D270CF40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58CE2-C6B0-431E-8D87-B393FE795C2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12AB6-67BB-4C2E-8C35-409CB5EB775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8E48-4B82-4AF7-A837-387FDC1A5DB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A48E7-ABC4-4FEC-A7A1-ADA99396984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F9F20-AFB3-45F7-9630-81B8A744B7C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EB8B1-8C28-4824-87C8-F15296D62C8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65895C4-C1E5-41D2-97BF-8060FB112067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-36985"/>
            <a:ext cx="9144000" cy="4286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6491288"/>
            <a:ext cx="8929688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Picasso 1881-1907                                                                                                                                                Prof. Marcucci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99592" y="5862257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it-I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5" y="-11113"/>
            <a:ext cx="8929688" cy="3063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latin typeface="Calibri" charset="0"/>
              </a:rPr>
              <a:t>01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     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		                     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                                      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692696"/>
            <a:ext cx="41044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prima comunione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(</a:t>
            </a:r>
            <a:r>
              <a:rPr lang="it-IT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it-IT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primera</a:t>
            </a:r>
            <a:r>
              <a:rPr lang="it-IT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comunión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1895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Museo Picasso - Barcellona</a:t>
            </a:r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E’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la prima opera di grandi dimensioni esposta al pubblico di Pablo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Picasso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È un olio su tela, che presenta riferimenti alla cultura cattolica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spagnola</a:t>
            </a:r>
            <a:r>
              <a:rPr lang="it-IT" sz="14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che ritrae la sorella Lola accompagnata dai genitori e inginocchiata vicino all'altare di una chiesa durante il ricevimento del sacramento della sua prima comunione. </a:t>
            </a:r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fanciulla indossa un abito bianco, in contrapposizione con le tinte scure della chiesa e degli astanti, trovandosi così al centro della scena e attraendo su di sé gli sguardi dei genitori e del chierichetto accanto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all'altare</a:t>
            </a:r>
            <a:r>
              <a:rPr lang="it-IT" sz="14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Si tratta di un'opera dove si denota ancora il realismo accademico del primo Picasso, che all'epoca dell'esecuzione del dipinto aveva 15 anni. </a:t>
            </a:r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quadro, dipinto nell'inverno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1895-96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fu esposto la prima volta a 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Barcellona nell'ambito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dell'esposizione municipale di aprile e maggio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1896</a:t>
            </a:r>
            <a:r>
              <a:rPr lang="it-IT" sz="14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ed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è tuttora conservato al Museo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Picasso,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sito nella stessa città.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12" y="391642"/>
            <a:ext cx="4158488" cy="603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-36985"/>
            <a:ext cx="9144000" cy="4286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6491288"/>
            <a:ext cx="8929688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Picasso 1881-1907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                                                                                                                                             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Prof. Marcucci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42875" y="4977064"/>
            <a:ext cx="8929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it-I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5" y="-11113"/>
            <a:ext cx="8929688" cy="3063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latin typeface="Calibri" charset="0"/>
              </a:rPr>
              <a:t>01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     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		                     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                                      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59632" y="1536174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12"/>
            <a:ext cx="5876785" cy="45960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300192" y="381013"/>
            <a:ext cx="28438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Scienza e carità</a:t>
            </a:r>
          </a:p>
          <a:p>
            <a:pPr algn="ctr"/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1897 – olio su tela 197x250</a:t>
            </a:r>
          </a:p>
          <a:p>
            <a:pPr algn="ctr"/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Museu</a:t>
            </a: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Picasso – Barcellona</a:t>
            </a:r>
          </a:p>
          <a:p>
            <a:endParaRPr lang="it-IT" dirty="0"/>
          </a:p>
          <a:p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Il soggetto, un medico e una suora al capezzale di un'ammalata, s'inserisce nel filone patetico-umanitario in cui a volte declinava la cultura accademica nella Spagna di fine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Ottocento</a:t>
            </a:r>
            <a:r>
              <a:rPr lang="it-IT" sz="14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L'opera ottenne una menzione d'onore all'Esposizione Generale di Belle Arti di 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Madrid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nel 1897, e successivamente la medaglia d'oro all'Esposizione Provinciale di 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Málaga. </a:t>
            </a:r>
          </a:p>
          <a:p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dirty="0"/>
          </a:p>
          <a:p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4977064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Subito dopo Picasso abbandonerà tuttavia l'idea di basare la propria carriera sui premi e i riconoscimenti, come avrebbe voluto il padre, per avviarsi verso percorsi meno legati all'accademismo. Il padre ha posato per la figura del dottore </a:t>
            </a:r>
          </a:p>
          <a:p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Discrezione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essenzialità e assenza di inutile sentimentalismo caratterizzano il quadro. Picasso in quest’epoca ha 16 anni e già è stato ammesso all’Accademia di Barcellona</a:t>
            </a:r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-36985"/>
            <a:ext cx="9144000" cy="4286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6491288"/>
            <a:ext cx="8929688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Picasso 1881-1907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                                                                                                                                             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Prof. Marcucci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5" y="-11113"/>
            <a:ext cx="8929688" cy="3063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latin typeface="Calibri" charset="0"/>
              </a:rPr>
              <a:t>01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     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		                     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                                      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84167" y="417514"/>
            <a:ext cx="298839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Moulin</a:t>
            </a:r>
            <a:r>
              <a:rPr lang="it-IT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de la </a:t>
            </a:r>
            <a:r>
              <a:rPr lang="it-IT" sz="18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Galette</a:t>
            </a:r>
            <a:endParaRPr lang="it-IT" sz="1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1900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Olio su tela, 88x115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New York, Guggenheim </a:t>
            </a:r>
            <a:r>
              <a:rPr lang="it-IT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Museum</a:t>
            </a:r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Picasso arriva a Parigi quest’anno e ha modo di vedere e respirare le atmosfere dei </a:t>
            </a:r>
            <a:r>
              <a:rPr lang="it-IT" sz="14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Cafè-chantant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che avevano ispirato Toulouse-Lautrec, Degas e Manet. </a:t>
            </a:r>
          </a:p>
          <a:p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 ricchi e vibranti colori hanno una luminosità nuova. I volti sono macchie in un’atmosfera confusa.  (Francesca Toso)</a:t>
            </a:r>
          </a:p>
          <a:p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L’ambientazione notturna accentua i contrasti</a:t>
            </a:r>
          </a:p>
          <a:p>
            <a:pPr algn="ctr"/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41"/>
            <a:ext cx="6001994" cy="462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-36985"/>
            <a:ext cx="9144000" cy="4286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6491288"/>
            <a:ext cx="8929688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Picassso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1881-1907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                                                                                                                                             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Prof. Marcucci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5" y="-11113"/>
            <a:ext cx="8929688" cy="3063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latin typeface="Calibri" charset="0"/>
              </a:rPr>
              <a:t>01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     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		                     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                                      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980728"/>
            <a:ext cx="4067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Bevitrice di Assenzio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1901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Olio su cartone,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66x51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New York, </a:t>
            </a:r>
            <a:r>
              <a:rPr lang="it-IT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Melvill</a:t>
            </a:r>
            <a:r>
              <a:rPr lang="it-IT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it-IT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Hull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Collection</a:t>
            </a:r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2492896"/>
            <a:ext cx="4067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Ricorda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L’Assenzio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Degas,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certe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figure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femminili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Toulouse-Lautrec. 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mani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lunghe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ossute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accentuano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la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disperazione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donna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cerca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lo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stordimento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nella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fata </a:t>
            </a:r>
            <a:r>
              <a:rPr lang="en-US" sz="16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verde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l’assenzio</a:t>
            </a:r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corpo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è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smaterializzato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acceso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dal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rosso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dello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scialle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it-I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" y="357123"/>
            <a:ext cx="4660453" cy="60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-36985"/>
            <a:ext cx="9144000" cy="4286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6491288"/>
            <a:ext cx="8929688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Picassso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1881-1907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                                                                                                                                             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Prof. Marcucci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5" y="-11113"/>
            <a:ext cx="8929688" cy="3063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latin typeface="Calibri" charset="0"/>
              </a:rPr>
              <a:t>01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     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		                     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                                      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980728"/>
            <a:ext cx="4644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Poveri in riva al mare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1903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Olio su tela, 105x69</a:t>
            </a:r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Washington, </a:t>
            </a:r>
            <a:r>
              <a:rPr lang="it-IT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national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Gallery of Art</a:t>
            </a:r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2492896"/>
            <a:ext cx="4644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Qui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comincia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il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Periodo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blu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Picasso,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chiamato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così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per la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ricorrente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tavolozza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deminata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dalle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sfumature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dell’unico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colore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presente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quadro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ealizzato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Barcellona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nel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1903, un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periodo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povertà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per lo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stesso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Picasso,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rappresenta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modo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monumentale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famiglia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poveri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La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madre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ricorda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certe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donne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Giottesche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il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padre ha la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dignità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un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profeta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biblico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figure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verticali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ergono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maestose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davanti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sfondo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tripartito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cielo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mare e terra.</a:t>
            </a:r>
            <a:endParaRPr lang="it-I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449"/>
            <a:ext cx="3923928" cy="5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-36985"/>
            <a:ext cx="9144000" cy="4286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6491288"/>
            <a:ext cx="8929688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Picassso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1881-1907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                                                                                                                                             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Prof. Marcucci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5" y="-11113"/>
            <a:ext cx="8929688" cy="3063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latin typeface="Calibri" charset="0"/>
              </a:rPr>
              <a:t>01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     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		                     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                                      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978866" y="391642"/>
            <a:ext cx="3165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Famiglia di saltimbanchi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1905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Olio su tela, 213x230</a:t>
            </a:r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Washington, 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ational Gallery of Art</a:t>
            </a:r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28184" y="1469218"/>
            <a:ext cx="2844379" cy="489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Qui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comincia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il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Periodo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rosa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Picasso, la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tavolozza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scharisce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riempie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rosa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rosso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marrone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Picasso è a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arigi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incomincia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ottenere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successo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conosce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Fernand Olivier, la prima donna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importante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nella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vita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personaggi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benchè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colti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atteggiamenti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teneri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sembrano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pensierosi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distanti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uno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dall’altro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mostrano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già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la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maniera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Picasso.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Guardate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il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disegno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delle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mani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la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posizione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braccia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gambe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il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modo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disegnare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occhi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nasi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Picasso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ebbe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modo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conoscere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bene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gli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artisti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circo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Medrano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sostavano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vicino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sua</a:t>
            </a:r>
            <a:r>
              <a:rPr 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casa di Montmartre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it-I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1641"/>
            <a:ext cx="5978867" cy="54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-36985"/>
            <a:ext cx="9144000" cy="4286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6491288"/>
            <a:ext cx="8929688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Picasso 1881-1907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                                                                                                                                             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Prof. Marcucci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5" y="-11113"/>
            <a:ext cx="8929688" cy="3063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latin typeface="Calibri" charset="0"/>
              </a:rPr>
              <a:t>01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     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		                     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                                      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88024" y="411658"/>
            <a:ext cx="4284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Famiglia di acrobati con scimmia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1905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Tecniche miste su cartoncino, 104x75</a:t>
            </a:r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Goteborg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Kunstmuseum</a:t>
            </a:r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8024" y="1489234"/>
            <a:ext cx="4355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tecnica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mista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è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dovuta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povertà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Picasso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poteva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comprare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colori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ad olio e le tele.</a:t>
            </a:r>
          </a:p>
          <a:p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Picasso vive a Montmartre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presso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il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Bateau </a:t>
            </a:r>
            <a:r>
              <a:rPr lang="en-US" sz="16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Lavoir</a:t>
            </a:r>
            <a:r>
              <a:rPr lang="en-US" sz="16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 studio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scultura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greca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l’amore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per Fernand lo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portano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ad un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ritorno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accademiche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ad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maggiore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serenità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 figure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sono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però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sempre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segnate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certa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malinconia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Questa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versione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laica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della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Sacra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Famiglia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ha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una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composizione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molto equilibrate 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ricorda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le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analoghe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composizioni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Raffaello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" y="391641"/>
            <a:ext cx="4284486" cy="60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auto">
          <a:xfrm>
            <a:off x="0" y="-36985"/>
            <a:ext cx="9144000" cy="4286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6491288"/>
            <a:ext cx="8929688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Picasso 1881-1907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                                                                                                                                             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Prof. Marcucci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5" y="-11113"/>
            <a:ext cx="8929688" cy="3063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t-IT" sz="1400" b="1" dirty="0" smtClean="0">
                <a:latin typeface="Calibri" charset="0"/>
              </a:rPr>
              <a:t>01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     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		                     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		                                      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96136" y="411658"/>
            <a:ext cx="3276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Les</a:t>
            </a:r>
            <a:r>
              <a:rPr lang="it-IT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it-IT" sz="18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emoiselles</a:t>
            </a:r>
            <a:r>
              <a:rPr lang="it-IT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d’Avignon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1907</a:t>
            </a: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Olio su tela, 244x234</a:t>
            </a:r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New York, MOMA</a:t>
            </a:r>
            <a:endParaRPr lang="it-IT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96136" y="1489234"/>
            <a:ext cx="3347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Lavorò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quest’opera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diversi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mesi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producendo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numerosi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schizzi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studi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preparatori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Amici 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critici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capirono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subito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l’opera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 lo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attaccarono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duramente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compresi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Matisse e Gertrude Stein.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gruppo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prostitute in un bordello di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Barcellona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incastrate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nello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spazio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prende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volume 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osservate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vari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punti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vista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attendono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studente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entra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nella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stanza. </a:t>
            </a:r>
          </a:p>
          <a:p>
            <a:endParaRPr 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spigolose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spazio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denso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volti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hanno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le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sembianze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maschere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africane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o di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affreschi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medievali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catalani</a:t>
            </a:r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it-I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85"/>
            <a:ext cx="5796136" cy="60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2770</TotalTime>
  <Words>719</Words>
  <Application>Microsoft Office PowerPoint</Application>
  <PresentationFormat>Presentazione su schermo (4:3)</PresentationFormat>
  <Paragraphs>132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cattedrale gotica</dc:title>
  <dc:creator>m</dc:creator>
  <cp:lastModifiedBy>marco marcucci</cp:lastModifiedBy>
  <cp:revision>215</cp:revision>
  <cp:lastPrinted>2013-06-13T11:13:03Z</cp:lastPrinted>
  <dcterms:created xsi:type="dcterms:W3CDTF">2013-06-10T09:20:39Z</dcterms:created>
  <dcterms:modified xsi:type="dcterms:W3CDTF">2017-05-24T16:28:06Z</dcterms:modified>
</cp:coreProperties>
</file>